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8"/>
  </p:notesMasterIdLst>
  <p:sldIdLst>
    <p:sldId id="256" r:id="rId5"/>
    <p:sldId id="1013" r:id="rId6"/>
    <p:sldId id="1018" r:id="rId7"/>
    <p:sldId id="775" r:id="rId8"/>
    <p:sldId id="1020" r:id="rId9"/>
    <p:sldId id="1019" r:id="rId10"/>
    <p:sldId id="1023" r:id="rId11"/>
    <p:sldId id="1027" r:id="rId12"/>
    <p:sldId id="1028" r:id="rId13"/>
    <p:sldId id="956" r:id="rId14"/>
    <p:sldId id="1021" r:id="rId15"/>
    <p:sldId id="1017" r:id="rId16"/>
    <p:sldId id="264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/>
    <p:restoredTop sz="73401" autoAdjust="0"/>
  </p:normalViewPr>
  <p:slideViewPr>
    <p:cSldViewPr snapToGrid="0" snapToObjects="1">
      <p:cViewPr varScale="1">
        <p:scale>
          <a:sx n="83" d="100"/>
          <a:sy n="83" d="100"/>
        </p:scale>
        <p:origin x="20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ri Brinkworth" userId="6529f433-d9ea-4c65-9791-0b6df18ce9fe" providerId="ADAL" clId="{72CAEB10-B019-5A43-8464-5BFC4CA9B133}"/>
    <pc:docChg chg="modSld">
      <pc:chgData name="Ceri Brinkworth" userId="6529f433-d9ea-4c65-9791-0b6df18ce9fe" providerId="ADAL" clId="{72CAEB10-B019-5A43-8464-5BFC4CA9B133}" dt="2023-01-17T13:56:35.890" v="0"/>
      <pc:docMkLst>
        <pc:docMk/>
      </pc:docMkLst>
      <pc:sldChg chg="modAnim">
        <pc:chgData name="Ceri Brinkworth" userId="6529f433-d9ea-4c65-9791-0b6df18ce9fe" providerId="ADAL" clId="{72CAEB10-B019-5A43-8464-5BFC4CA9B133}" dt="2023-01-17T13:56:35.890" v="0"/>
        <pc:sldMkLst>
          <pc:docMk/>
          <pc:sldMk cId="365296059" sldId="1018"/>
        </pc:sldMkLst>
      </pc:sldChg>
    </pc:docChg>
  </pc:docChgLst>
  <pc:docChgLst>
    <pc:chgData name="Kelly Tye" userId="a1ca6b61-019e-450f-b1ba-b6c6efd2e913" providerId="ADAL" clId="{CFA2239B-2F25-744C-BF3C-835F274FB2E1}"/>
    <pc:docChg chg="custSel modSld modMainMaster">
      <pc:chgData name="Kelly Tye" userId="a1ca6b61-019e-450f-b1ba-b6c6efd2e913" providerId="ADAL" clId="{CFA2239B-2F25-744C-BF3C-835F274FB2E1}" dt="2023-01-04T10:47:12.839" v="228" actId="404"/>
      <pc:docMkLst>
        <pc:docMk/>
      </pc:docMkLst>
      <pc:sldChg chg="delSp modSp mod">
        <pc:chgData name="Kelly Tye" userId="a1ca6b61-019e-450f-b1ba-b6c6efd2e913" providerId="ADAL" clId="{CFA2239B-2F25-744C-BF3C-835F274FB2E1}" dt="2023-01-04T10:47:12.839" v="228" actId="404"/>
        <pc:sldMkLst>
          <pc:docMk/>
          <pc:sldMk cId="1449078722" sldId="256"/>
        </pc:sldMkLst>
        <pc:spChg chg="del">
          <ac:chgData name="Kelly Tye" userId="a1ca6b61-019e-450f-b1ba-b6c6efd2e913" providerId="ADAL" clId="{CFA2239B-2F25-744C-BF3C-835F274FB2E1}" dt="2023-01-04T10:32:37.199" v="5" actId="478"/>
          <ac:spMkLst>
            <pc:docMk/>
            <pc:sldMk cId="1449078722" sldId="256"/>
            <ac:spMk id="2" creationId="{C600C474-8C1B-E497-30FA-B894A28E4FC6}"/>
          </ac:spMkLst>
        </pc:spChg>
        <pc:spChg chg="mod">
          <ac:chgData name="Kelly Tye" userId="a1ca6b61-019e-450f-b1ba-b6c6efd2e913" providerId="ADAL" clId="{CFA2239B-2F25-744C-BF3C-835F274FB2E1}" dt="2023-01-04T10:47:12.839" v="228" actId="404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CFA2239B-2F25-744C-BF3C-835F274FB2E1}" dt="2023-01-04T10:46:55.224" v="226" actId="1076"/>
        <pc:sldMkLst>
          <pc:docMk/>
          <pc:sldMk cId="1295433864" sldId="264"/>
        </pc:sldMkLst>
        <pc:spChg chg="del">
          <ac:chgData name="Kelly Tye" userId="a1ca6b61-019e-450f-b1ba-b6c6efd2e913" providerId="ADAL" clId="{CFA2239B-2F25-744C-BF3C-835F274FB2E1}" dt="2023-01-04T10:46:42.931" v="219" actId="478"/>
          <ac:spMkLst>
            <pc:docMk/>
            <pc:sldMk cId="1295433864" sldId="264"/>
            <ac:spMk id="3" creationId="{DB960235-0D1E-2FF9-67D4-CC3EF7890167}"/>
          </ac:spMkLst>
        </pc:spChg>
        <pc:spChg chg="del mod">
          <ac:chgData name="Kelly Tye" userId="a1ca6b61-019e-450f-b1ba-b6c6efd2e913" providerId="ADAL" clId="{CFA2239B-2F25-744C-BF3C-835F274FB2E1}" dt="2023-01-04T10:46:45.310" v="221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CFA2239B-2F25-744C-BF3C-835F274FB2E1}" dt="2023-01-04T10:46:55.224" v="226" actId="1076"/>
          <ac:picMkLst>
            <pc:docMk/>
            <pc:sldMk cId="1295433864" sldId="264"/>
            <ac:picMk id="5" creationId="{972DBF38-5835-E687-B04E-4ADBC17339B1}"/>
          </ac:picMkLst>
        </pc:picChg>
      </pc:sldChg>
      <pc:sldChg chg="delSp modSp mod">
        <pc:chgData name="Kelly Tye" userId="a1ca6b61-019e-450f-b1ba-b6c6efd2e913" providerId="ADAL" clId="{CFA2239B-2F25-744C-BF3C-835F274FB2E1}" dt="2023-01-04T10:36:26.249" v="22" actId="478"/>
        <pc:sldMkLst>
          <pc:docMk/>
          <pc:sldMk cId="137082153" sldId="775"/>
        </pc:sldMkLst>
        <pc:spChg chg="del">
          <ac:chgData name="Kelly Tye" userId="a1ca6b61-019e-450f-b1ba-b6c6efd2e913" providerId="ADAL" clId="{CFA2239B-2F25-744C-BF3C-835F274FB2E1}" dt="2023-01-04T10:36:26.249" v="22" actId="478"/>
          <ac:spMkLst>
            <pc:docMk/>
            <pc:sldMk cId="137082153" sldId="775"/>
            <ac:spMk id="3" creationId="{821407BA-F4BB-509F-083E-0448FF825D84}"/>
          </ac:spMkLst>
        </pc:spChg>
        <pc:spChg chg="del">
          <ac:chgData name="Kelly Tye" userId="a1ca6b61-019e-450f-b1ba-b6c6efd2e913" providerId="ADAL" clId="{CFA2239B-2F25-744C-BF3C-835F274FB2E1}" dt="2023-01-04T10:36:12.818" v="14" actId="478"/>
          <ac:spMkLst>
            <pc:docMk/>
            <pc:sldMk cId="137082153" sldId="775"/>
            <ac:spMk id="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0.282" v="12" actId="478"/>
          <ac:spMkLst>
            <pc:docMk/>
            <pc:sldMk cId="137082153" sldId="775"/>
            <ac:spMk id="10" creationId="{00000000-0000-0000-0000-000000000000}"/>
          </ac:spMkLst>
        </pc:spChg>
        <pc:spChg chg="del mod">
          <ac:chgData name="Kelly Tye" userId="a1ca6b61-019e-450f-b1ba-b6c6efd2e913" providerId="ADAL" clId="{CFA2239B-2F25-744C-BF3C-835F274FB2E1}" dt="2023-01-04T10:36:19.873" v="20" actId="478"/>
          <ac:spMkLst>
            <pc:docMk/>
            <pc:sldMk cId="137082153" sldId="775"/>
            <ac:spMk id="1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6.535" v="17" actId="478"/>
          <ac:spMkLst>
            <pc:docMk/>
            <pc:sldMk cId="137082153" sldId="775"/>
            <ac:spMk id="13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7.804" v="11" actId="478"/>
          <ac:spMkLst>
            <pc:docMk/>
            <pc:sldMk cId="137082153" sldId="775"/>
            <ac:spMk id="14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3.951" v="15" actId="478"/>
          <ac:spMkLst>
            <pc:docMk/>
            <pc:sldMk cId="137082153" sldId="775"/>
            <ac:spMk id="18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5.121" v="9" actId="478"/>
          <ac:spMkLst>
            <pc:docMk/>
            <pc:sldMk cId="137082153" sldId="775"/>
            <ac:spMk id="1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5.281" v="16" actId="478"/>
          <ac:spMkLst>
            <pc:docMk/>
            <pc:sldMk cId="137082153" sldId="775"/>
            <ac:spMk id="20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6.516" v="10" actId="478"/>
          <ac:spMkLst>
            <pc:docMk/>
            <pc:sldMk cId="137082153" sldId="775"/>
            <ac:spMk id="2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1.501" v="13" actId="478"/>
          <ac:spMkLst>
            <pc:docMk/>
            <pc:sldMk cId="137082153" sldId="775"/>
            <ac:spMk id="22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21.202" v="21" actId="478"/>
          <ac:spMkLst>
            <pc:docMk/>
            <pc:sldMk cId="137082153" sldId="775"/>
            <ac:spMk id="23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00.459" v="6" actId="20577"/>
        <pc:sldMkLst>
          <pc:docMk/>
          <pc:sldMk cId="4282882525" sldId="1013"/>
        </pc:sldMkLst>
        <pc:spChg chg="mod">
          <ac:chgData name="Kelly Tye" userId="a1ca6b61-019e-450f-b1ba-b6c6efd2e913" providerId="ADAL" clId="{CFA2239B-2F25-744C-BF3C-835F274FB2E1}" dt="2023-01-04T10:35:00.459" v="6" actId="20577"/>
          <ac:spMkLst>
            <pc:docMk/>
            <pc:sldMk cId="4282882525" sldId="1013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59.165" v="8" actId="20577"/>
        <pc:sldMkLst>
          <pc:docMk/>
          <pc:sldMk cId="365296059" sldId="1018"/>
        </pc:sldMkLst>
        <pc:spChg chg="mod">
          <ac:chgData name="Kelly Tye" userId="a1ca6b61-019e-450f-b1ba-b6c6efd2e913" providerId="ADAL" clId="{CFA2239B-2F25-744C-BF3C-835F274FB2E1}" dt="2023-01-04T10:35:59.165" v="8" actId="20577"/>
          <ac:spMkLst>
            <pc:docMk/>
            <pc:sldMk cId="365296059" sldId="1018"/>
            <ac:spMk id="3" creationId="{F6285F38-98DE-4746-A2A4-771CDD0D9776}"/>
          </ac:spMkLst>
        </pc:spChg>
      </pc:sldChg>
      <pc:sldChg chg="addSp modSp mod">
        <pc:chgData name="Kelly Tye" userId="a1ca6b61-019e-450f-b1ba-b6c6efd2e913" providerId="ADAL" clId="{CFA2239B-2F25-744C-BF3C-835F274FB2E1}" dt="2023-01-04T10:37:40.738" v="28" actId="1076"/>
        <pc:sldMkLst>
          <pc:docMk/>
          <pc:sldMk cId="1634627950" sldId="1023"/>
        </pc:sldMkLst>
        <pc:spChg chg="mod">
          <ac:chgData name="Kelly Tye" userId="a1ca6b61-019e-450f-b1ba-b6c6efd2e913" providerId="ADAL" clId="{CFA2239B-2F25-744C-BF3C-835F274FB2E1}" dt="2023-01-04T10:37:33.643" v="24" actId="20577"/>
          <ac:spMkLst>
            <pc:docMk/>
            <pc:sldMk cId="1634627950" sldId="1023"/>
            <ac:spMk id="3" creationId="{9B371F02-B2C1-0F25-95A6-778569FF19BF}"/>
          </ac:spMkLst>
        </pc:spChg>
        <pc:picChg chg="add mod">
          <ac:chgData name="Kelly Tye" userId="a1ca6b61-019e-450f-b1ba-b6c6efd2e913" providerId="ADAL" clId="{CFA2239B-2F25-744C-BF3C-835F274FB2E1}" dt="2023-01-04T10:37:40.738" v="28" actId="1076"/>
          <ac:picMkLst>
            <pc:docMk/>
            <pc:sldMk cId="1634627950" sldId="1023"/>
            <ac:picMk id="4" creationId="{4F6B4C1E-5CB0-92F2-2673-6182FD68104C}"/>
          </ac:picMkLst>
        </pc:picChg>
      </pc:sldChg>
      <pc:sldChg chg="addSp modSp mod">
        <pc:chgData name="Kelly Tye" userId="a1ca6b61-019e-450f-b1ba-b6c6efd2e913" providerId="ADAL" clId="{CFA2239B-2F25-744C-BF3C-835F274FB2E1}" dt="2023-01-04T10:39:20.422" v="34" actId="1076"/>
        <pc:sldMkLst>
          <pc:docMk/>
          <pc:sldMk cId="2615794669" sldId="1027"/>
        </pc:sldMkLst>
        <pc:spChg chg="mod">
          <ac:chgData name="Kelly Tye" userId="a1ca6b61-019e-450f-b1ba-b6c6efd2e913" providerId="ADAL" clId="{CFA2239B-2F25-744C-BF3C-835F274FB2E1}" dt="2023-01-04T10:39:18.719" v="33" actId="20577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CFA2239B-2F25-744C-BF3C-835F274FB2E1}" dt="2023-01-04T10:39:20.422" v="34" actId="1076"/>
          <ac:picMkLst>
            <pc:docMk/>
            <pc:sldMk cId="2615794669" sldId="1027"/>
            <ac:picMk id="5" creationId="{14E7C6A0-4D69-63AE-5E6F-1F73DFDEAEF1}"/>
          </ac:picMkLst>
        </pc:picChg>
      </pc:sldChg>
      <pc:sldChg chg="addSp delSp modSp mod">
        <pc:chgData name="Kelly Tye" userId="a1ca6b61-019e-450f-b1ba-b6c6efd2e913" providerId="ADAL" clId="{CFA2239B-2F25-744C-BF3C-835F274FB2E1}" dt="2023-01-04T10:46:11.950" v="218" actId="1037"/>
        <pc:sldMkLst>
          <pc:docMk/>
          <pc:sldMk cId="3730991850" sldId="1028"/>
        </pc:sldMkLst>
        <pc:spChg chg="del mod">
          <ac:chgData name="Kelly Tye" userId="a1ca6b61-019e-450f-b1ba-b6c6efd2e913" providerId="ADAL" clId="{CFA2239B-2F25-744C-BF3C-835F274FB2E1}" dt="2023-01-04T10:44:41.191" v="61" actId="478"/>
          <ac:spMkLst>
            <pc:docMk/>
            <pc:sldMk cId="3730991850" sldId="1028"/>
            <ac:spMk id="3" creationId="{C7B916D8-1DB7-993E-24D6-41C04C35492E}"/>
          </ac:spMkLst>
        </pc:spChg>
        <pc:spChg chg="add mod">
          <ac:chgData name="Kelly Tye" userId="a1ca6b61-019e-450f-b1ba-b6c6efd2e913" providerId="ADAL" clId="{CFA2239B-2F25-744C-BF3C-835F274FB2E1}" dt="2023-01-04T10:46:06.103" v="210" actId="1037"/>
          <ac:spMkLst>
            <pc:docMk/>
            <pc:sldMk cId="3730991850" sldId="1028"/>
            <ac:spMk id="13" creationId="{9342ACDE-04E3-376F-BB92-F9ACC2280435}"/>
          </ac:spMkLst>
        </pc:sp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4" creationId="{75FD9A27-766C-39CD-1B93-051DFA5A9676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5" creationId="{C4F05C47-92F5-C6C4-4787-40794FA58E6C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6" creationId="{EE9384B1-7A64-F60E-C16E-1DAF86F914D9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7" creationId="{39CF1E34-2C16-90C2-5408-0E089031E211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8" creationId="{9855C131-B1F1-B62F-9406-DD5D758447C5}"/>
          </ac:picMkLst>
        </pc:picChg>
        <pc:picChg chg="add mod">
          <ac:chgData name="Kelly Tye" userId="a1ca6b61-019e-450f-b1ba-b6c6efd2e913" providerId="ADAL" clId="{CFA2239B-2F25-744C-BF3C-835F274FB2E1}" dt="2023-01-04T10:45:55.507" v="193" actId="14100"/>
          <ac:picMkLst>
            <pc:docMk/>
            <pc:sldMk cId="3730991850" sldId="1028"/>
            <ac:picMk id="9" creationId="{41301B5D-AB7E-D551-D3EA-60A974B363BB}"/>
          </ac:picMkLst>
        </pc:picChg>
        <pc:picChg chg="add mod">
          <ac:chgData name="Kelly Tye" userId="a1ca6b61-019e-450f-b1ba-b6c6efd2e913" providerId="ADAL" clId="{CFA2239B-2F25-744C-BF3C-835F274FB2E1}" dt="2023-01-04T10:46:02.461" v="202" actId="1037"/>
          <ac:picMkLst>
            <pc:docMk/>
            <pc:sldMk cId="3730991850" sldId="1028"/>
            <ac:picMk id="10" creationId="{DDE7551E-80E0-94C3-4852-891D6C0F29FF}"/>
          </ac:picMkLst>
        </pc:picChg>
        <pc:picChg chg="add mod">
          <ac:chgData name="Kelly Tye" userId="a1ca6b61-019e-450f-b1ba-b6c6efd2e913" providerId="ADAL" clId="{CFA2239B-2F25-744C-BF3C-835F274FB2E1}" dt="2023-01-04T10:45:26.738" v="159" actId="1076"/>
          <ac:picMkLst>
            <pc:docMk/>
            <pc:sldMk cId="3730991850" sldId="1028"/>
            <ac:picMk id="12" creationId="{4B202669-119E-FF94-163A-09E186799290}"/>
          </ac:picMkLst>
        </pc:picChg>
      </pc:sldChg>
      <pc:sldMasterChg chg="modSldLayout">
        <pc:chgData name="Kelly Tye" userId="a1ca6b61-019e-450f-b1ba-b6c6efd2e913" providerId="ADAL" clId="{CFA2239B-2F25-744C-BF3C-835F274FB2E1}" dt="2023-01-04T10:32:27.265" v="4" actId="14826"/>
        <pc:sldMasterMkLst>
          <pc:docMk/>
          <pc:sldMasterMk cId="4052712779" sldId="2147483675"/>
        </pc:sldMasterMkLst>
        <pc:sldLayoutChg chg="modSp">
          <pc:chgData name="Kelly Tye" userId="a1ca6b61-019e-450f-b1ba-b6c6efd2e913" providerId="ADAL" clId="{CFA2239B-2F25-744C-BF3C-835F274FB2E1}" dt="2023-01-04T10:32:27.265" v="4" actId="14826"/>
          <pc:sldLayoutMkLst>
            <pc:docMk/>
            <pc:sldMasterMk cId="4052712779" sldId="2147483675"/>
            <pc:sldLayoutMk cId="1231037735" sldId="2147483676"/>
          </pc:sldLayoutMkLst>
          <pc:picChg chg="mod">
            <ac:chgData name="Kelly Tye" userId="a1ca6b61-019e-450f-b1ba-b6c6efd2e913" providerId="ADAL" clId="{CFA2239B-2F25-744C-BF3C-835F274FB2E1}" dt="2023-01-04T10:32:27.265" v="4" actId="14826"/>
            <ac:picMkLst>
              <pc:docMk/>
              <pc:sldMasterMk cId="4052712779" sldId="2147483675"/>
              <pc:sldLayoutMk cId="1231037735" sldId="2147483676"/>
              <ac:picMk id="15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A6E73895-1997-B244-A296-37DC274FCF71}"/>
    <pc:docChg chg="custSel addSld delSld modSld sldOrd">
      <pc:chgData name="Ceri Brinkworth" userId="6529f433-d9ea-4c65-9791-0b6df18ce9fe" providerId="ADAL" clId="{A6E73895-1997-B244-A296-37DC274FCF71}" dt="2022-12-21T12:20:01.452" v="1348" actId="20577"/>
      <pc:docMkLst>
        <pc:docMk/>
      </pc:docMkLst>
      <pc:sldChg chg="addSp modSp mod modNotesTx">
        <pc:chgData name="Ceri Brinkworth" userId="6529f433-d9ea-4c65-9791-0b6df18ce9fe" providerId="ADAL" clId="{A6E73895-1997-B244-A296-37DC274FCF71}" dt="2022-12-21T12:08:31.729" v="963"/>
        <pc:sldMkLst>
          <pc:docMk/>
          <pc:sldMk cId="1449078722" sldId="256"/>
        </pc:sldMkLst>
        <pc:spChg chg="add mod">
          <ac:chgData name="Ceri Brinkworth" userId="6529f433-d9ea-4c65-9791-0b6df18ce9fe" providerId="ADAL" clId="{A6E73895-1997-B244-A296-37DC274FCF71}" dt="2022-12-21T11:21:28.221" v="35" actId="207"/>
          <ac:spMkLst>
            <pc:docMk/>
            <pc:sldMk cId="1449078722" sldId="256"/>
            <ac:spMk id="2" creationId="{C600C474-8C1B-E497-30FA-B894A28E4FC6}"/>
          </ac:spMkLst>
        </pc:spChg>
      </pc:sldChg>
      <pc:sldChg chg="addSp modSp mod">
        <pc:chgData name="Ceri Brinkworth" userId="6529f433-d9ea-4c65-9791-0b6df18ce9fe" providerId="ADAL" clId="{A6E73895-1997-B244-A296-37DC274FCF71}" dt="2022-12-21T12:07:21.011" v="960" actId="20577"/>
        <pc:sldMkLst>
          <pc:docMk/>
          <pc:sldMk cId="1295433864" sldId="264"/>
        </pc:sldMkLst>
        <pc:spChg chg="mod">
          <ac:chgData name="Ceri Brinkworth" userId="6529f433-d9ea-4c65-9791-0b6df18ce9fe" providerId="ADAL" clId="{A6E73895-1997-B244-A296-37DC274FCF71}" dt="2022-12-21T12:07:21.011" v="960" actId="20577"/>
          <ac:spMkLst>
            <pc:docMk/>
            <pc:sldMk cId="1295433864" sldId="264"/>
            <ac:spMk id="2" creationId="{00000000-0000-0000-0000-000000000000}"/>
          </ac:spMkLst>
        </pc:spChg>
        <pc:spChg chg="add mod">
          <ac:chgData name="Ceri Brinkworth" userId="6529f433-d9ea-4c65-9791-0b6df18ce9fe" providerId="ADAL" clId="{A6E73895-1997-B244-A296-37DC274FCF71}" dt="2022-12-21T11:20:39.354" v="11" actId="207"/>
          <ac:spMkLst>
            <pc:docMk/>
            <pc:sldMk cId="1295433864" sldId="264"/>
            <ac:spMk id="3" creationId="{DB960235-0D1E-2FF9-67D4-CC3EF7890167}"/>
          </ac:spMkLst>
        </pc:spChg>
      </pc:sldChg>
      <pc:sldChg chg="addSp modSp add mod modNotesTx">
        <pc:chgData name="Ceri Brinkworth" userId="6529f433-d9ea-4c65-9791-0b6df18ce9fe" providerId="ADAL" clId="{A6E73895-1997-B244-A296-37DC274FCF71}" dt="2022-12-21T12:06:05.761" v="891" actId="20577"/>
        <pc:sldMkLst>
          <pc:docMk/>
          <pc:sldMk cId="137082153" sldId="775"/>
        </pc:sldMkLst>
        <pc:spChg chg="add mod">
          <ac:chgData name="Ceri Brinkworth" userId="6529f433-d9ea-4c65-9791-0b6df18ce9fe" providerId="ADAL" clId="{A6E73895-1997-B244-A296-37DC274FCF71}" dt="2022-12-21T12:03:57.165" v="879" actId="20577"/>
          <ac:spMkLst>
            <pc:docMk/>
            <pc:sldMk cId="137082153" sldId="775"/>
            <ac:spMk id="3" creationId="{821407BA-F4BB-509F-083E-0448FF825D84}"/>
          </ac:spMkLst>
        </pc:spChg>
      </pc:sldChg>
      <pc:sldChg chg="modSp mod modAnim modNotesTx">
        <pc:chgData name="Ceri Brinkworth" userId="6529f433-d9ea-4c65-9791-0b6df18ce9fe" providerId="ADAL" clId="{A6E73895-1997-B244-A296-37DC274FCF71}" dt="2022-12-21T12:20:01.452" v="1348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A6E73895-1997-B244-A296-37DC274FCF71}" dt="2022-12-21T12:09:00.082" v="968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A6E73895-1997-B244-A296-37DC274FCF71}" dt="2022-12-21T12:16:46.568" v="1323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A6E73895-1997-B244-A296-37DC274FCF71}" dt="2022-12-21T12:14:10.451" v="1135" actId="20577"/>
        <pc:sldMkLst>
          <pc:docMk/>
          <pc:sldMk cId="4282882525" sldId="1013"/>
        </pc:sldMkLst>
      </pc:sldChg>
      <pc:sldChg chg="del">
        <pc:chgData name="Ceri Brinkworth" userId="6529f433-d9ea-4c65-9791-0b6df18ce9fe" providerId="ADAL" clId="{A6E73895-1997-B244-A296-37DC274FCF71}" dt="2022-12-21T12:02:13.909" v="725" actId="2696"/>
        <pc:sldMkLst>
          <pc:docMk/>
          <pc:sldMk cId="317583290" sldId="1014"/>
        </pc:sldMkLst>
      </pc:sldChg>
      <pc:sldChg chg="modNotesTx">
        <pc:chgData name="Ceri Brinkworth" userId="6529f433-d9ea-4c65-9791-0b6df18ce9fe" providerId="ADAL" clId="{A6E73895-1997-B244-A296-37DC274FCF71}" dt="2022-12-21T12:02:34.861" v="739" actId="20577"/>
        <pc:sldMkLst>
          <pc:docMk/>
          <pc:sldMk cId="365296059" sldId="1018"/>
        </pc:sldMkLst>
      </pc:sldChg>
      <pc:sldChg chg="modNotesTx">
        <pc:chgData name="Ceri Brinkworth" userId="6529f433-d9ea-4c65-9791-0b6df18ce9fe" providerId="ADAL" clId="{A6E73895-1997-B244-A296-37DC274FCF71}" dt="2022-12-21T12:15:37.798" v="1259" actId="20577"/>
        <pc:sldMkLst>
          <pc:docMk/>
          <pc:sldMk cId="3075336286" sldId="1019"/>
        </pc:sldMkLst>
      </pc:sldChg>
      <pc:sldChg chg="modSp mod modNotesTx">
        <pc:chgData name="Ceri Brinkworth" userId="6529f433-d9ea-4c65-9791-0b6df18ce9fe" providerId="ADAL" clId="{A6E73895-1997-B244-A296-37DC274FCF71}" dt="2022-12-21T12:15:03.565" v="1141" actId="20577"/>
        <pc:sldMkLst>
          <pc:docMk/>
          <pc:sldMk cId="906368432" sldId="1020"/>
        </pc:sldMkLst>
        <pc:spChg chg="mod">
          <ac:chgData name="Ceri Brinkworth" userId="6529f433-d9ea-4c65-9791-0b6df18ce9fe" providerId="ADAL" clId="{A6E73895-1997-B244-A296-37DC274FCF71}" dt="2022-12-21T12:05:08.882" v="884" actId="20577"/>
          <ac:spMkLst>
            <pc:docMk/>
            <pc:sldMk cId="906368432" sldId="1020"/>
            <ac:spMk id="2" creationId="{F471469F-21DD-8648-90F1-2E26C8476686}"/>
          </ac:spMkLst>
        </pc:spChg>
      </pc:sldChg>
      <pc:sldChg chg="ord">
        <pc:chgData name="Ceri Brinkworth" userId="6529f433-d9ea-4c65-9791-0b6df18ce9fe" providerId="ADAL" clId="{A6E73895-1997-B244-A296-37DC274FCF71}" dt="2022-12-21T12:11:16.543" v="971" actId="20578"/>
        <pc:sldMkLst>
          <pc:docMk/>
          <pc:sldMk cId="1026422025" sldId="1022"/>
        </pc:sldMkLst>
      </pc:sldChg>
      <pc:sldChg chg="add del">
        <pc:chgData name="Ceri Brinkworth" userId="6529f433-d9ea-4c65-9791-0b6df18ce9fe" providerId="ADAL" clId="{A6E73895-1997-B244-A296-37DC274FCF71}" dt="2022-12-21T12:02:13.409" v="724" actId="2696"/>
        <pc:sldMkLst>
          <pc:docMk/>
          <pc:sldMk cId="211529177" sldId="1023"/>
        </pc:sldMkLst>
      </pc:sldChg>
      <pc:sldChg chg="add">
        <pc:chgData name="Ceri Brinkworth" userId="6529f433-d9ea-4c65-9791-0b6df18ce9fe" providerId="ADAL" clId="{A6E73895-1997-B244-A296-37DC274FCF71}" dt="2022-12-21T12:14:55.489" v="1137"/>
        <pc:sldMkLst>
          <pc:docMk/>
          <pc:sldMk cId="1634627950" sldId="1023"/>
        </pc:sldMkLst>
      </pc:sldChg>
      <pc:sldChg chg="modSp new del mod modNotesTx">
        <pc:chgData name="Ceri Brinkworth" userId="6529f433-d9ea-4c65-9791-0b6df18ce9fe" providerId="ADAL" clId="{A6E73895-1997-B244-A296-37DC274FCF71}" dt="2022-12-21T12:14:50.708" v="1136" actId="2696"/>
        <pc:sldMkLst>
          <pc:docMk/>
          <pc:sldMk cId="2554865026" sldId="1023"/>
        </pc:sldMkLst>
        <pc:spChg chg="mod">
          <ac:chgData name="Ceri Brinkworth" userId="6529f433-d9ea-4c65-9791-0b6df18ce9fe" providerId="ADAL" clId="{A6E73895-1997-B244-A296-37DC274FCF71}" dt="2022-12-21T12:03:21.707" v="793" actId="20577"/>
          <ac:spMkLst>
            <pc:docMk/>
            <pc:sldMk cId="2554865026" sldId="1023"/>
            <ac:spMk id="2" creationId="{E01CD058-F7B3-EDD5-1138-EF0DD6FFD2EA}"/>
          </ac:spMkLst>
        </pc:spChg>
        <pc:spChg chg="mod">
          <ac:chgData name="Ceri Brinkworth" userId="6529f433-d9ea-4c65-9791-0b6df18ce9fe" providerId="ADAL" clId="{A6E73895-1997-B244-A296-37DC274FCF71}" dt="2022-12-21T12:03:15.438" v="768" actId="207"/>
          <ac:spMkLst>
            <pc:docMk/>
            <pc:sldMk cId="2554865026" sldId="1023"/>
            <ac:spMk id="3" creationId="{9B371F02-B2C1-0F25-95A6-778569FF19BF}"/>
          </ac:spMkLst>
        </pc:spChg>
      </pc:sldChg>
      <pc:sldChg chg="modSp add mod modNotesTx">
        <pc:chgData name="Ceri Brinkworth" userId="6529f433-d9ea-4c65-9791-0b6df18ce9fe" providerId="ADAL" clId="{A6E73895-1997-B244-A296-37DC274FCF71}" dt="2022-12-21T12:17:09.310" v="1344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A6E73895-1997-B244-A296-37DC274FCF71}" dt="2022-12-21T12:11:48.403" v="978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A6E73895-1997-B244-A296-37DC274FCF71}" dt="2022-12-21T12:11:55.415" v="99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add modNotesTx">
        <pc:chgData name="Ceri Brinkworth" userId="6529f433-d9ea-4c65-9791-0b6df18ce9fe" providerId="ADAL" clId="{A6E73895-1997-B244-A296-37DC274FCF71}" dt="2022-12-21T12:17:15.256" v="1345" actId="114"/>
        <pc:sldMkLst>
          <pc:docMk/>
          <pc:sldMk cId="3730991850" sldId="1028"/>
        </pc:sldMkLst>
      </pc:sldChg>
    </pc:docChg>
  </pc:docChgLst>
  <pc:docChgLst>
    <pc:chgData name="Kelly Tye" userId="a1ca6b61-019e-450f-b1ba-b6c6efd2e913" providerId="ADAL" clId="{3CFD5F67-19DF-1C47-8B7A-E59195693B9D}"/>
    <pc:docChg chg="addSld delSld modSld modMainMaster">
      <pc:chgData name="Kelly Tye" userId="a1ca6b61-019e-450f-b1ba-b6c6efd2e913" providerId="ADAL" clId="{3CFD5F67-19DF-1C47-8B7A-E59195693B9D}" dt="2022-12-09T11:40:55.335" v="55" actId="404"/>
      <pc:docMkLst>
        <pc:docMk/>
      </pc:docMkLst>
      <pc:sldChg chg="modSp mod">
        <pc:chgData name="Kelly Tye" userId="a1ca6b61-019e-450f-b1ba-b6c6efd2e913" providerId="ADAL" clId="{3CFD5F67-19DF-1C47-8B7A-E59195693B9D}" dt="2022-12-09T11:29:41.834" v="11" actId="255"/>
        <pc:sldMkLst>
          <pc:docMk/>
          <pc:sldMk cId="1449078722" sldId="256"/>
        </pc:sldMkLst>
        <pc:spChg chg="mod">
          <ac:chgData name="Kelly Tye" userId="a1ca6b61-019e-450f-b1ba-b6c6efd2e913" providerId="ADAL" clId="{3CFD5F67-19DF-1C47-8B7A-E59195693B9D}" dt="2022-12-09T11:29:41.834" v="11" actId="255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3CFD5F67-19DF-1C47-8B7A-E59195693B9D}" dt="2022-12-09T11:39:32.571" v="27" actId="2696"/>
        <pc:sldMkLst>
          <pc:docMk/>
          <pc:sldMk cId="1570024438" sldId="290"/>
        </pc:sldMkLst>
      </pc:sldChg>
      <pc:sldChg chg="modSp modAnim">
        <pc:chgData name="Kelly Tye" userId="a1ca6b61-019e-450f-b1ba-b6c6efd2e913" providerId="ADAL" clId="{3CFD5F67-19DF-1C47-8B7A-E59195693B9D}" dt="2022-12-09T11:40:43.152" v="51" actId="20577"/>
        <pc:sldMkLst>
          <pc:docMk/>
          <pc:sldMk cId="2541201039" sldId="956"/>
        </pc:sldMkLst>
        <pc:spChg chg="mod">
          <ac:chgData name="Kelly Tye" userId="a1ca6b61-019e-450f-b1ba-b6c6efd2e913" providerId="ADAL" clId="{3CFD5F67-19DF-1C47-8B7A-E59195693B9D}" dt="2022-12-09T11:40:43.152" v="5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del">
        <pc:chgData name="Kelly Tye" userId="a1ca6b61-019e-450f-b1ba-b6c6efd2e913" providerId="ADAL" clId="{3CFD5F67-19DF-1C47-8B7A-E59195693B9D}" dt="2022-12-09T11:39:54.631" v="30" actId="2696"/>
        <pc:sldMkLst>
          <pc:docMk/>
          <pc:sldMk cId="4285222561" sldId="1011"/>
        </pc:sldMkLst>
      </pc:sldChg>
      <pc:sldChg chg="modSp mod">
        <pc:chgData name="Kelly Tye" userId="a1ca6b61-019e-450f-b1ba-b6c6efd2e913" providerId="ADAL" clId="{3CFD5F67-19DF-1C47-8B7A-E59195693B9D}" dt="2022-12-09T11:31:03.980" v="18" actId="404"/>
        <pc:sldMkLst>
          <pc:docMk/>
          <pc:sldMk cId="4282882525" sldId="1013"/>
        </pc:sldMkLst>
        <pc:spChg chg="mod">
          <ac:chgData name="Kelly Tye" userId="a1ca6b61-019e-450f-b1ba-b6c6efd2e913" providerId="ADAL" clId="{3CFD5F67-19DF-1C47-8B7A-E59195693B9D}" dt="2022-12-09T11:31:03.980" v="18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">
        <pc:chgData name="Kelly Tye" userId="a1ca6b61-019e-450f-b1ba-b6c6efd2e913" providerId="ADAL" clId="{3CFD5F67-19DF-1C47-8B7A-E59195693B9D}" dt="2022-12-09T11:34:43.707" v="19" actId="14826"/>
        <pc:sldMkLst>
          <pc:docMk/>
          <pc:sldMk cId="317583290" sldId="1014"/>
        </pc:sldMkLst>
        <pc:picChg chg="mod">
          <ac:chgData name="Kelly Tye" userId="a1ca6b61-019e-450f-b1ba-b6c6efd2e913" providerId="ADAL" clId="{3CFD5F67-19DF-1C47-8B7A-E59195693B9D}" dt="2022-12-09T11:34:43.707" v="19" actId="14826"/>
          <ac:picMkLst>
            <pc:docMk/>
            <pc:sldMk cId="317583290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3CFD5F67-19DF-1C47-8B7A-E59195693B9D}" dt="2022-12-09T11:40:55.335" v="55" actId="404"/>
        <pc:sldMkLst>
          <pc:docMk/>
          <pc:sldMk cId="2533750526" sldId="1017"/>
        </pc:sldMkLst>
        <pc:spChg chg="mod">
          <ac:chgData name="Kelly Tye" userId="a1ca6b61-019e-450f-b1ba-b6c6efd2e913" providerId="ADAL" clId="{3CFD5F67-19DF-1C47-8B7A-E59195693B9D}" dt="2022-12-09T11:40:55.335" v="55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3CFD5F67-19DF-1C47-8B7A-E59195693B9D}" dt="2022-12-09T11:39:12.943" v="25" actId="1076"/>
        <pc:sldMkLst>
          <pc:docMk/>
          <pc:sldMk cId="3075336286" sldId="1019"/>
        </pc:sldMkLst>
        <pc:picChg chg="mod">
          <ac:chgData name="Kelly Tye" userId="a1ca6b61-019e-450f-b1ba-b6c6efd2e913" providerId="ADAL" clId="{3CFD5F67-19DF-1C47-8B7A-E59195693B9D}" dt="2022-12-09T11:39:07.358" v="22" actId="1076"/>
          <ac:picMkLst>
            <pc:docMk/>
            <pc:sldMk cId="3075336286" sldId="1019"/>
            <ac:picMk id="5" creationId="{43F3701B-E3AE-3643-B41D-8D2F98D69E8C}"/>
          </ac:picMkLst>
        </pc:picChg>
        <pc:picChg chg="mod">
          <ac:chgData name="Kelly Tye" userId="a1ca6b61-019e-450f-b1ba-b6c6efd2e913" providerId="ADAL" clId="{3CFD5F67-19DF-1C47-8B7A-E59195693B9D}" dt="2022-12-09T11:39:12.943" v="25" actId="1076"/>
          <ac:picMkLst>
            <pc:docMk/>
            <pc:sldMk cId="3075336286" sldId="1019"/>
            <ac:picMk id="9" creationId="{2E363FE7-69DB-F341-B5ED-51227FAD8BBE}"/>
          </ac:picMkLst>
        </pc:picChg>
        <pc:picChg chg="mod">
          <ac:chgData name="Kelly Tye" userId="a1ca6b61-019e-450f-b1ba-b6c6efd2e913" providerId="ADAL" clId="{3CFD5F67-19DF-1C47-8B7A-E59195693B9D}" dt="2022-12-09T11:39:11.576" v="24" actId="1076"/>
          <ac:picMkLst>
            <pc:docMk/>
            <pc:sldMk cId="3075336286" sldId="1019"/>
            <ac:picMk id="11" creationId="{5FBAF87B-3D93-8545-A864-2482BDC970C1}"/>
          </ac:picMkLst>
        </pc:picChg>
      </pc:sldChg>
      <pc:sldChg chg="modSp">
        <pc:chgData name="Kelly Tye" userId="a1ca6b61-019e-450f-b1ba-b6c6efd2e913" providerId="ADAL" clId="{3CFD5F67-19DF-1C47-8B7A-E59195693B9D}" dt="2022-12-09T11:38:55.652" v="20" actId="14826"/>
        <pc:sldMkLst>
          <pc:docMk/>
          <pc:sldMk cId="906368432" sldId="1020"/>
        </pc:sldMkLst>
        <pc:picChg chg="mod">
          <ac:chgData name="Kelly Tye" userId="a1ca6b61-019e-450f-b1ba-b6c6efd2e913" providerId="ADAL" clId="{3CFD5F67-19DF-1C47-8B7A-E59195693B9D}" dt="2022-12-09T11:38:55.652" v="20" actId="14826"/>
          <ac:picMkLst>
            <pc:docMk/>
            <pc:sldMk cId="906368432" sldId="1020"/>
            <ac:picMk id="5" creationId="{1D978140-5EAA-1D40-BB07-5D4020AE8597}"/>
          </ac:picMkLst>
        </pc:picChg>
      </pc:sldChg>
      <pc:sldChg chg="add">
        <pc:chgData name="Kelly Tye" userId="a1ca6b61-019e-450f-b1ba-b6c6efd2e913" providerId="ADAL" clId="{3CFD5F67-19DF-1C47-8B7A-E59195693B9D}" dt="2022-12-09T11:39:30.727" v="26"/>
        <pc:sldMkLst>
          <pc:docMk/>
          <pc:sldMk cId="4048479975" sldId="1021"/>
        </pc:sldMkLst>
      </pc:sldChg>
      <pc:sldChg chg="add modNotesTx">
        <pc:chgData name="Kelly Tye" userId="a1ca6b61-019e-450f-b1ba-b6c6efd2e913" providerId="ADAL" clId="{3CFD5F67-19DF-1C47-8B7A-E59195693B9D}" dt="2022-12-09T11:39:51.998" v="29"/>
        <pc:sldMkLst>
          <pc:docMk/>
          <pc:sldMk cId="1026422025" sldId="1022"/>
        </pc:sldMkLst>
      </pc:sldChg>
      <pc:sldMasterChg chg="modSldLayout">
        <pc:chgData name="Kelly Tye" userId="a1ca6b61-019e-450f-b1ba-b6c6efd2e913" providerId="ADAL" clId="{3CFD5F67-19DF-1C47-8B7A-E59195693B9D}" dt="2022-12-09T11:30:15.652" v="15" actId="1076"/>
        <pc:sldMasterMkLst>
          <pc:docMk/>
          <pc:sldMasterMk cId="4052712779" sldId="2147483675"/>
        </pc:sldMasterMkLst>
        <pc:sldLayoutChg chg="addSp modSp">
          <pc:chgData name="Kelly Tye" userId="a1ca6b61-019e-450f-b1ba-b6c6efd2e913" providerId="ADAL" clId="{3CFD5F67-19DF-1C47-8B7A-E59195693B9D}" dt="2022-12-09T11:29:59.414" v="12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3CFD5F67-19DF-1C47-8B7A-E59195693B9D}" dt="2022-12-09T11:29:59.414" v="12"/>
            <ac:spMkLst>
              <pc:docMk/>
              <pc:sldMasterMk cId="4052712779" sldId="2147483675"/>
              <pc:sldLayoutMk cId="1231037735" sldId="2147483676"/>
              <ac:spMk id="2" creationId="{D4EBE64A-402B-1A5B-1D48-A271DF4312CD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06.179" v="13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3CFD5F67-19DF-1C47-8B7A-E59195693B9D}" dt="2022-12-09T11:30:06.179" v="13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15.652" v="15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3CFD5F67-19DF-1C47-8B7A-E59195693B9D}" dt="2022-12-09T11:30:12.063" v="14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3CFD5F67-19DF-1C47-8B7A-E59195693B9D}" dt="2022-12-09T11:30:15.652" v="15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defTabSz="465887">
              <a:defRPr/>
            </a:pPr>
            <a:endParaRPr lang="en-US" i="1" baseline="0" dirty="0"/>
          </a:p>
          <a:p>
            <a:pPr defTabSz="465887"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indent="-524123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24123" indent="-524123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24123" indent="-524123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Children complete the phonics screening check at the end of Year 1 so that parents can be confident</a:t>
            </a:r>
            <a:r>
              <a:rPr lang="en-US" b="1" dirty="0"/>
              <a:t> </a:t>
            </a:r>
            <a:r>
              <a:rPr lang="en-US" dirty="0"/>
              <a:t>their children are being taught to read successfully. </a:t>
            </a:r>
            <a:endParaRPr lang="en-GB" dirty="0"/>
          </a:p>
          <a:p>
            <a:r>
              <a:rPr lang="en-US" dirty="0"/>
              <a:t>  </a:t>
            </a:r>
            <a:endParaRPr lang="en-GB" dirty="0"/>
          </a:p>
          <a:p>
            <a:pPr lvl="0"/>
            <a:r>
              <a:rPr lang="en-US" dirty="0"/>
              <a:t>Children read 40 words. It takes between two and five minutes.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 lvl="0"/>
            <a:r>
              <a:rPr lang="en-US" dirty="0"/>
              <a:t>If they do not manage to read </a:t>
            </a:r>
            <a:r>
              <a:rPr lang="en-US" sz="1400" b="1" i="1" u="sng" dirty="0">
                <a:solidFill>
                  <a:srgbClr val="FF0000"/>
                </a:solidFill>
              </a:rPr>
              <a:t>32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the words successfully, they are given extra support, and repeat the check at the end of Year 2. </a:t>
            </a:r>
          </a:p>
          <a:p>
            <a:pPr lvl="0"/>
            <a:r>
              <a:rPr lang="en-US" dirty="0"/>
              <a:t>It means that all children will be able to read accurately before they begin Year 3.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5500" y="757238"/>
            <a:ext cx="3195638" cy="2397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263" y="3220357"/>
            <a:ext cx="5236057" cy="61148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of the words in the check are real words.</a:t>
            </a:r>
          </a:p>
          <a:p>
            <a:r>
              <a:rPr lang="en-US" dirty="0"/>
              <a:t>Half are nonsense words. For example, ‘</a:t>
            </a:r>
            <a:r>
              <a:rPr lang="en-US" dirty="0" err="1"/>
              <a:t>sheb</a:t>
            </a:r>
            <a:r>
              <a:rPr lang="en-US" dirty="0"/>
              <a:t>’, ‘</a:t>
            </a:r>
            <a:r>
              <a:rPr lang="en-US" dirty="0" err="1"/>
              <a:t>glight</a:t>
            </a:r>
            <a:r>
              <a:rPr lang="en-US" dirty="0"/>
              <a:t>’, ‘</a:t>
            </a:r>
            <a:r>
              <a:rPr lang="en-US" dirty="0" err="1"/>
              <a:t>ched</a:t>
            </a:r>
            <a:r>
              <a:rPr lang="en-US" dirty="0"/>
              <a:t>’, ‘</a:t>
            </a:r>
            <a:r>
              <a:rPr lang="en-US" dirty="0" err="1"/>
              <a:t>teb</a:t>
            </a:r>
            <a:r>
              <a:rPr lang="en-US" dirty="0"/>
              <a:t>’. </a:t>
            </a:r>
          </a:p>
          <a:p>
            <a:endParaRPr lang="en-US" dirty="0"/>
          </a:p>
          <a:p>
            <a:r>
              <a:rPr lang="en-US" dirty="0"/>
              <a:t>There is a picture of an alien next to each word to remind the children that it isn’t a real word.</a:t>
            </a:r>
            <a:endParaRPr lang="en-GB" dirty="0"/>
          </a:p>
          <a:p>
            <a:endParaRPr lang="en-US" dirty="0"/>
          </a:p>
          <a:p>
            <a:r>
              <a:rPr lang="en-US" dirty="0"/>
              <a:t>Nonsense words are used to assess children’s reading.</a:t>
            </a:r>
          </a:p>
          <a:p>
            <a:r>
              <a:rPr lang="en-US" dirty="0"/>
              <a:t>They check that children will be able to read sounds the sounds they know in unfamiliar words.</a:t>
            </a:r>
          </a:p>
          <a:p>
            <a:r>
              <a:rPr lang="en-US" dirty="0"/>
              <a:t>They read these words using the same routine as real words – ‘Special Friends, Fred Talk.’</a:t>
            </a:r>
          </a:p>
          <a:p>
            <a:endParaRPr lang="en-US" dirty="0"/>
          </a:p>
          <a:p>
            <a:pPr defTabSz="465887">
              <a:defRPr/>
            </a:pPr>
            <a:r>
              <a:rPr lang="en-US" dirty="0"/>
              <a:t>Children who can read nonsense words will, very soon, be able to read any new word – for example – gargantuan, flailing, raucous, anticipation; </a:t>
            </a:r>
          </a:p>
          <a:p>
            <a:pPr defTabSz="465887">
              <a:defRPr/>
            </a:pPr>
            <a:r>
              <a:rPr lang="en-US" dirty="0"/>
              <a:t>Reading new words increases children’s vocabulary rapidly.</a:t>
            </a:r>
            <a:endParaRPr lang="en-GB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dirty="0"/>
              <a:t>As soon as we spot a child who needs extra practice learning to read sounds and words, we teach them one-to-one for a few minutes every day.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dirty="0"/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dirty="0"/>
              <a:t>Plus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dirty="0"/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Watch these films with your child to help them to practise reading the sounds and words until they can read them speedily.</a:t>
            </a:r>
          </a:p>
          <a:p>
            <a:pPr>
              <a:lnSpc>
                <a:spcPts val="1529"/>
              </a:lnSpc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/>
              <a:t> </a:t>
            </a:r>
            <a:endParaRPr lang="en-GB" sz="1000" dirty="0"/>
          </a:p>
          <a:p>
            <a:pPr>
              <a:lnSpc>
                <a:spcPts val="1529"/>
              </a:lnSpc>
            </a:pPr>
            <a:endParaRPr lang="en-GB" dirty="0"/>
          </a:p>
          <a:p>
            <a:pPr defTabSz="465887">
              <a:defRPr/>
            </a:pPr>
            <a:r>
              <a:rPr lang="en-GB" dirty="0"/>
              <a:t>Simply click the link and watch on a tablet or other device. </a:t>
            </a:r>
          </a:p>
          <a:p>
            <a:pPr defTabSz="465887">
              <a:defRPr/>
            </a:pPr>
            <a:endParaRPr lang="en-GB" dirty="0"/>
          </a:p>
          <a:p>
            <a:pPr defTabSz="465887">
              <a:defRPr/>
            </a:pPr>
            <a:r>
              <a:rPr lang="en-GB" dirty="0"/>
              <a:t>Let’s have a look at one of these films on the Virtual Classroom. </a:t>
            </a:r>
            <a:r>
              <a:rPr lang="en-GB" i="1" dirty="0"/>
              <a:t>Play a Set 2 or 3 Special Friends, Fred Talk lesson film from the virtual classroom.</a:t>
            </a:r>
          </a:p>
          <a:p>
            <a:pPr defTabSz="46588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GB" i="1" dirty="0">
                <a:latin typeface="Times New Roman" panose="02020603050405020304" pitchFamily="18" charset="0"/>
              </a:rPr>
              <a:t>Discuss the one that is applicable to your school:</a:t>
            </a:r>
          </a:p>
          <a:p>
            <a:pPr defTabSz="465887">
              <a:defRPr/>
            </a:pPr>
            <a:endParaRPr lang="en-GB" dirty="0">
              <a:latin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19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You can purchase Set 2/3 flashcards or My Reading and Writing Kit ages 5-7 becoming a reader to support your child with Set 2 sounds at home if you wish.</a:t>
            </a:r>
          </a:p>
          <a:p>
            <a:pPr defTabSz="465887"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860</TotalTime>
  <Words>1028</Words>
  <Application>Microsoft Office PowerPoint</Application>
  <PresentationFormat>On-screen Show (4:3)</PresentationFormat>
  <Paragraphs>117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R Burton</cp:lastModifiedBy>
  <cp:revision>131</cp:revision>
  <cp:lastPrinted>2024-04-15T12:25:12Z</cp:lastPrinted>
  <dcterms:created xsi:type="dcterms:W3CDTF">2015-11-23T14:36:59Z</dcterms:created>
  <dcterms:modified xsi:type="dcterms:W3CDTF">2026-03-04T13:20:08Z</dcterms:modified>
</cp:coreProperties>
</file>